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4DAE511-51B1-4786-A001-C406C6ED2049}">
  <a:tblStyle styleId="{44DAE511-51B1-4786-A001-C406C6ED20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{44DAE511-51B1-4786-A001-C406C6ED2049}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